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07704" y="5157192"/>
            <a:ext cx="70567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b="1" i="1" dirty="0"/>
          </a:p>
          <a:p>
            <a:r>
              <a:rPr lang="ru-RU" b="1" i="1" dirty="0" smtClean="0"/>
              <a:t>                                                 </a:t>
            </a:r>
            <a:endParaRPr lang="ru-RU" dirty="0"/>
          </a:p>
        </p:txBody>
      </p:sp>
      <p:sp>
        <p:nvSpPr>
          <p:cNvPr id="7" name="WordArt 2"/>
          <p:cNvSpPr>
            <a:spLocks noChangeArrowheads="1" noChangeShapeType="1" noTextEdit="1"/>
          </p:cNvSpPr>
          <p:nvPr/>
        </p:nvSpPr>
        <p:spPr bwMode="auto">
          <a:xfrm>
            <a:off x="1403648" y="1412777"/>
            <a:ext cx="5040560" cy="576064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rtl="0">
              <a:buNone/>
            </a:pP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Impact"/>
            </a:endParaRPr>
          </a:p>
        </p:txBody>
      </p:sp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827584" y="2996952"/>
            <a:ext cx="7272808" cy="11521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«</a:t>
            </a:r>
            <a:r>
              <a:rPr lang="ru-RU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Если хочешь быть</a:t>
            </a:r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   здоров»</a:t>
            </a:r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3982998"/>
            <a:ext cx="38164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1класс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447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avatars.mds.yandex.net/get-pdb/1865580/954c487e-ee05-4fb4-ae0e-01eec337c41a/s1200?webp=fals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57" y="188640"/>
            <a:ext cx="8640959" cy="6336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7531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ds04.infourok.ru/uploads/ex/0844/0012ccf3-7a082900/img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6576"/>
            <a:ext cx="8841897" cy="663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050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391" y="100642"/>
            <a:ext cx="8928992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Большакова СЮ\Рабочий стол\Орнаменты\узор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802501" y="3039277"/>
            <a:ext cx="6540088" cy="72008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s://ds05.infourok.ru/uploads/ex/0123/0004f6aa-a8ebda16/2/img1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8640"/>
            <a:ext cx="7992888" cy="6264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9476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3.infourok.ru/uploads/ex/0572/00017889-7042d625/1/img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640960" cy="61926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9621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064/00051cfb-29c3cd73/img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5" cy="6552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0475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2.infourok.ru/uploads/ex/10cc/0003451b-01256a07/img1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56984" cy="6624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910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myslide.ru/documents_4/f7e03136c2ca07627422cf704548ae10/img1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959" cy="6597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998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myslide.ru/documents_4/f7e03136c2ca07627422cf704548ae10/img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640959" cy="64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913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fs00.infourok.ru/images/doc/226/37022/1/img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2224"/>
            <a:ext cx="8640959" cy="6741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323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2.infourok.ru/uploads/ex/10cc/0003451b-01256a07/img1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12967" cy="64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91331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Экран (4:3)</PresentationFormat>
  <Paragraphs>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Denis</dc:creator>
  <cp:lastModifiedBy>ADMIN</cp:lastModifiedBy>
  <cp:revision>1</cp:revision>
  <dcterms:created xsi:type="dcterms:W3CDTF">2020-12-06T18:36:24Z</dcterms:created>
  <dcterms:modified xsi:type="dcterms:W3CDTF">2020-12-06T18:37:16Z</dcterms:modified>
</cp:coreProperties>
</file>